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Espagne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8001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Santorini Island (GR),Biarritz (FR),Corfu (GR)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Fréjus (FR),Djerba (TN),Arcachon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Djerba (TN),Arcachon (FR),Argelès sur Mer (FR)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(FR),Zermatt (CH),Font Romeu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Les Deux Alpes (FR),Ischgl (AT),Les Arcs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Megève (FR),Sankt Anton (AT),Courchevel (FR)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(FR),Roma (IT),London 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(FR),Avignon (FR),Hamburg (DE)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(FR),Avignon (FR),London (GB)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Espagne Roma (IT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Espagne London (GB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Espagne Venezia (IT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Milano (I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Espagne Wien (A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70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07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Santorini Island (G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Espagne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Espagne Corfu (G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hebdomadaire Espagne Ni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Espagne Mykonos (G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hebdomadaire Espagne Dubrovnik (H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585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010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Espagne Font Romeu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Espagne Zermatt (CH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Espagne Ischgl (AT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Verbier (CH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Espagne Courchevel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1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776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2479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